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65" r:id="rId22"/>
    <p:sldId id="26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Reconnaître les multiples de 3, de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BAF2C12-529B-486D-9D8A-43C07CC01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3"/>
    </mc:Choice>
    <mc:Fallback xmlns="">
      <p:transition spd="slow" advTm="10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8BA18B-48AB-4A85-A3E2-6CAF28753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0"/>
    </mc:Choice>
    <mc:Fallback xmlns="">
      <p:transition spd="slow" advTm="10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08502A-329B-45A4-ADD4-7413A79753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2"/>
    </mc:Choice>
    <mc:Fallback xmlns="">
      <p:transition spd="slow" advTm="9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3A9602-07D4-4E6D-89AC-73EBA1F6C3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9"/>
    </mc:Choice>
    <mc:Fallback xmlns="">
      <p:transition spd="slow" advTm="11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CA7D7E-AAFF-49AF-981E-CFB98BA33C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3"/>
    </mc:Choice>
    <mc:Fallback xmlns="">
      <p:transition spd="slow" advTm="9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926A77E-9BFC-445E-81F3-D07B46CC0B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5"/>
    </mc:Choice>
    <mc:Fallback xmlns="">
      <p:transition spd="slow" advTm="12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9216ABB-E013-438B-A0AF-16942CAFD6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0"/>
    </mc:Choice>
    <mc:Fallback xmlns="">
      <p:transition spd="slow" advTm="10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264F85-A2FB-4244-9C38-5DDF8D18BF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5"/>
    </mc:Choice>
    <mc:Fallback xmlns="">
      <p:transition spd="slow" advTm="10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1FE8148-738C-46CF-9BDF-38CE493CA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3"/>
    </mc:Choice>
    <mc:Fallback xmlns="">
      <p:transition spd="slow" advTm="11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6D8A10A-B79E-425F-BDF2-F3337E81BB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4"/>
    </mc:Choice>
    <mc:Fallback xmlns="">
      <p:transition spd="slow" advTm="10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9ACC6E-69FB-4CC5-A4D9-756F8C7A56C8}"/>
              </a:ext>
            </a:extLst>
          </p:cNvPr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u="sng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Reconnaître les multiples de 3, de 9</a:t>
            </a:r>
          </a:p>
          <a:p>
            <a:pPr>
              <a:spcAft>
                <a:spcPts val="0"/>
              </a:spcAft>
            </a:pPr>
            <a:endParaRPr lang="fr-FR" sz="10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 nombre est </a:t>
            </a:r>
            <a:r>
              <a:rPr lang="fr-FR" sz="2400" b="1" dirty="0">
                <a:solidFill>
                  <a:srgbClr val="FF0000"/>
                </a:solidFill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multiple</a:t>
            </a:r>
            <a:r>
              <a:rPr lang="fr-FR" sz="2400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d’un autre si c’est un </a:t>
            </a:r>
            <a:r>
              <a:rPr lang="fr-FR" sz="2400" b="1" dirty="0">
                <a:solidFill>
                  <a:srgbClr val="FF0000"/>
                </a:solidFill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résultat de la table de multiplication</a:t>
            </a:r>
            <a:r>
              <a:rPr lang="fr-FR" sz="2400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de ce nombre (ou de son prolongement).</a:t>
            </a:r>
            <a:endParaRPr lang="fr-FR" sz="24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u="sng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</a:t>
            </a:r>
            <a:r>
              <a:rPr lang="fr-FR" sz="2400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: 	</a:t>
            </a:r>
            <a:r>
              <a:rPr lang="fr-FR" sz="2400" b="1" dirty="0">
                <a:solidFill>
                  <a:srgbClr val="FF0000"/>
                </a:solidFill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42</a:t>
            </a:r>
            <a:r>
              <a:rPr lang="fr-FR" sz="2400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est un multiple de </a:t>
            </a:r>
            <a:r>
              <a:rPr lang="fr-FR" sz="2400" b="1" dirty="0">
                <a:solidFill>
                  <a:srgbClr val="FF0000"/>
                </a:solidFill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fr-FR" sz="2400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(car c’est 6 x </a:t>
            </a:r>
            <a:r>
              <a:rPr lang="fr-FR" sz="2400" b="1" dirty="0">
                <a:solidFill>
                  <a:srgbClr val="FF0000"/>
                </a:solidFill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fr-FR" sz="2400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  <a:endParaRPr lang="fr-FR" sz="24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 </a:t>
            </a:r>
            <a:endParaRPr lang="fr-FR" sz="24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Il faut additionner les chiffres du nombre :</a:t>
            </a:r>
            <a:endParaRPr lang="fr-FR" sz="24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les multiples de </a:t>
            </a:r>
            <a:r>
              <a:rPr lang="fr-FR" sz="2400" b="1" i="1" dirty="0">
                <a:solidFill>
                  <a:srgbClr val="FF0000"/>
                </a:solidFill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3 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si on </a:t>
            </a:r>
            <a:r>
              <a:rPr lang="fr-FR" sz="2400" b="1" i="1" dirty="0">
                <a:solidFill>
                  <a:srgbClr val="FF0000"/>
                </a:solidFill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additionne tous les chiffres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on trouve un </a:t>
            </a:r>
            <a:r>
              <a:rPr lang="fr-FR" sz="2400" b="1" i="1" dirty="0">
                <a:solidFill>
                  <a:srgbClr val="FF0000"/>
                </a:solidFill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multiple de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2400" b="1" i="1" dirty="0">
                <a:solidFill>
                  <a:srgbClr val="FF0000"/>
                </a:solidFill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3 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  <a:endParaRPr lang="fr-FR" sz="24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r-FR" sz="2400" b="1" i="1" u="sng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: 	186 		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1 + 8 + 6 = 15</a:t>
            </a:r>
            <a:endParaRPr lang="fr-FR" sz="24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			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1 + 5 = 6 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6 est un multiple de 3.</a:t>
            </a:r>
            <a:endParaRPr lang="fr-FR" sz="24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	2 061	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 + 0 + 6 + 1 = 9 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9 est un multiple de 3.</a:t>
            </a:r>
            <a:endParaRPr lang="fr-FR" sz="24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les multiples de </a:t>
            </a:r>
            <a:r>
              <a:rPr lang="fr-FR" sz="2400" b="1" i="1" dirty="0">
                <a:solidFill>
                  <a:srgbClr val="FF0000"/>
                </a:solidFill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 si on </a:t>
            </a:r>
            <a:r>
              <a:rPr lang="fr-FR" sz="2400" b="1" i="1" dirty="0">
                <a:solidFill>
                  <a:srgbClr val="FF0000"/>
                </a:solidFill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additionne tous les chiffres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on trouve un </a:t>
            </a:r>
            <a:r>
              <a:rPr lang="fr-FR" sz="2400" b="1" i="1" dirty="0">
                <a:solidFill>
                  <a:srgbClr val="FF0000"/>
                </a:solidFill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multiple de 9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fr-FR" sz="24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r-FR" sz="2400" b="1" i="1" u="sng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: 	801 		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8 + 0 + 1 = 9 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9 est un multiple de 9.</a:t>
            </a:r>
            <a:endParaRPr lang="fr-FR" sz="24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	5 463	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5 + 4 + 6 + 3 = 18</a:t>
            </a:r>
            <a:endParaRPr lang="fr-FR" sz="2400" dirty="0"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			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1 + 8 = 9 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400" b="1" i="1" dirty="0">
                <a:latin typeface="Maiandra GD" panose="020E0502030308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9 est un multiple de 9.</a:t>
            </a:r>
            <a:endParaRPr lang="fr-FR" sz="2400" dirty="0">
              <a:effectLst/>
              <a:latin typeface="Times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8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19B92B2-18F5-409C-A85F-5977B7F84B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3"/>
    </mc:Choice>
    <mc:Fallback xmlns="">
      <p:transition spd="slow" advTm="10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0070C0"/>
                </a:solidFill>
                <a:latin typeface="Maiandra GD" panose="020E0502030308020204" pitchFamily="34" charset="0"/>
              </a:rPr>
              <a:t>Ayyoub a amené à l’école 26 caramels.</a:t>
            </a:r>
          </a:p>
          <a:p>
            <a:r>
              <a:rPr lang="fr-FR" sz="7200" i="1" dirty="0">
                <a:solidFill>
                  <a:srgbClr val="0070C0"/>
                </a:solidFill>
                <a:latin typeface="Maiandra GD" panose="020E0502030308020204" pitchFamily="34" charset="0"/>
              </a:rPr>
              <a:t>Peut-il en donner le même nombre à ses 9 amis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445AD64-EEA6-4ABE-8950-BADADC98B0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8"/>
    </mc:Choice>
    <mc:Fallback xmlns="">
      <p:transition spd="slow" advTm="15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53593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Non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2DDED08-24E4-42EC-BD19-5596D579F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8"/>
    </mc:Choice>
    <mc:Fallback xmlns="">
      <p:transition spd="slow" advTm="9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48C0730-195A-43C6-9AB1-C9D46581B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4"/>
    </mc:Choice>
    <mc:Fallback xmlns="">
      <p:transition spd="slow" advTm="9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AB6AC39-D2D4-48F0-9DFD-4595BB73D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2"/>
    </mc:Choice>
    <mc:Fallback xmlns="">
      <p:transition spd="slow" advTm="10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A5EFA0-A523-4574-A293-F2D919E076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5"/>
    </mc:Choice>
    <mc:Fallback xmlns="">
      <p:transition spd="slow" advTm="10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175EAC-3B45-49D7-AA72-423C0247E8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5"/>
    </mc:Choice>
    <mc:Fallback xmlns="">
      <p:transition spd="slow" advTm="10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C00654A-BE8E-475C-86EF-41E7DFE904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7"/>
    </mc:Choice>
    <mc:Fallback xmlns="">
      <p:transition spd="slow" advTm="9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811AAF3-C512-4268-8770-26DAEC9B62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7"/>
    </mc:Choice>
    <mc:Fallback xmlns="">
      <p:transition spd="slow" advTm="10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322</Words>
  <Application>Microsoft Office PowerPoint</Application>
  <PresentationFormat>Affichage à l'écran (4:3)</PresentationFormat>
  <Paragraphs>76</Paragraphs>
  <Slides>22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Maiandra GD</vt:lpstr>
      <vt:lpstr>Times</vt:lpstr>
      <vt:lpstr>Thème Office</vt:lpstr>
      <vt:lpstr>Reconnaître les multiples de 3, de 9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Jérôme</cp:lastModifiedBy>
  <cp:revision>144</cp:revision>
  <dcterms:created xsi:type="dcterms:W3CDTF">2013-01-27T09:55:18Z</dcterms:created>
  <dcterms:modified xsi:type="dcterms:W3CDTF">2020-06-01T13:10:57Z</dcterms:modified>
</cp:coreProperties>
</file>