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2, de 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Bilan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D94695-7B2B-46C7-9105-1DB0CED0E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7"/>
    </mc:Choice>
    <mc:Fallback xmlns="">
      <p:transition spd="slow" advTm="1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647D42-2BA4-4EEC-8456-C1F29BB22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8"/>
    </mc:Choice>
    <mc:Fallback xmlns="">
      <p:transition spd="slow" advTm="12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478BE3-F996-488A-8B53-2B96598EC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6"/>
    </mc:Choice>
    <mc:Fallback xmlns="">
      <p:transition spd="slow" advTm="11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5D1465-33D7-4A1C-A6B4-971041B86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3"/>
    </mc:Choice>
    <mc:Fallback xmlns="">
      <p:transition spd="slow" advTm="12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01B063-2610-4E62-B73B-470A23773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7"/>
    </mc:Choice>
    <mc:Fallback xmlns="">
      <p:transition spd="slow" advTm="1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96549B-25FA-4115-8A85-4E83F3096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1"/>
    </mc:Choice>
    <mc:Fallback xmlns="">
      <p:transition spd="slow" advTm="11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B5C0CE-9FB6-4CAE-A30B-B7A22006B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050F96-4714-421F-B2C4-3F6304414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1"/>
    </mc:Choice>
    <mc:Fallback xmlns="">
      <p:transition spd="slow" advTm="13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088DE2-A6CE-4430-83A0-CA6F55750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3"/>
    </mc:Choice>
    <mc:Fallback xmlns="">
      <p:transition spd="slow" advTm="12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0DDAB2-F939-4371-95B4-C4F8040CE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4"/>
    </mc:Choice>
    <mc:Fallback xmlns="">
      <p:transition spd="slow" advTm="13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1DC343-88C4-4FA3-BF54-5A7430B0C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"/>
    </mc:Choice>
    <mc:Fallback xmlns="">
      <p:transition spd="slow" advTm="11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Ines dit qu’en distribuant ses 6 cailloux, elle peut en donner autant à ses 2 copines.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A-t-elle raison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2EDDE0-8722-4944-9E4E-125A6C1DD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5"/>
    </mc:Choice>
    <mc:Fallback xmlns="">
      <p:transition spd="slow" advTm="16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2317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0D8DB3-44F1-435B-B2CF-6A832C077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6"/>
    </mc:Choice>
    <mc:Fallback xmlns="">
      <p:transition spd="slow" advTm="11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266972-8E7F-47FA-8D24-40ADB7CC6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0"/>
    </mc:Choice>
    <mc:Fallback xmlns="">
      <p:transition spd="slow" advTm="1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C40911-2240-459D-8A21-2F6274873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"/>
    </mc:Choice>
    <mc:Fallback xmlns="">
      <p:transition spd="slow" advTm="11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1BB650-9743-4851-A1A5-73100AB4E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1"/>
    </mc:Choice>
    <mc:Fallback xmlns="">
      <p:transition spd="slow" advTm="1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2868BE-291F-459E-B6EF-137A92E23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B58ED8-4998-4A39-A3F7-23080A716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3"/>
    </mc:Choice>
    <mc:Fallback xmlns="">
      <p:transition spd="slow" advTm="11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EB5346-0BAC-4CD5-BADA-D7F1E961C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8"/>
    </mc:Choice>
    <mc:Fallback xmlns="">
      <p:transition spd="slow" advTm="11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93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Reconnaître les multiples de 2, de 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Jérôme</cp:lastModifiedBy>
  <cp:revision>141</cp:revision>
  <dcterms:created xsi:type="dcterms:W3CDTF">2013-01-27T09:55:18Z</dcterms:created>
  <dcterms:modified xsi:type="dcterms:W3CDTF">2020-05-09T14:21:35Z</dcterms:modified>
</cp:coreProperties>
</file>