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0"/>
    </mc:Choice>
    <mc:Fallback xmlns=""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1"/>
    </mc:Choice>
    <mc:Fallback xmlns="">
      <p:transition spd="slow" advTm="1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"/>
    </mc:Choice>
    <mc:Fallback xmlns="">
      <p:transition spd="slow" advTm="10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2"/>
    </mc:Choice>
    <mc:Fallback xmlns="">
      <p:transition spd="slow" advTm="1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4"/>
    </mc:Choice>
    <mc:Fallback xmlns="">
      <p:transition spd="slow" advTm="11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8"/>
    </mc:Choice>
    <mc:Fallback xmlns="">
      <p:transition spd="slow" advTm="11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9"/>
    </mc:Choice>
    <mc:Fallback xmlns="">
      <p:transition spd="slow" advTm="10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610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1"/>
    </mc:Choice>
    <mc:Fallback xmlns="">
      <p:transition spd="slow" advTm="1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5 410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9"/>
    </mc:Choice>
    <mc:Fallback xmlns="">
      <p:transition spd="slow" advTm="11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6"/>
    </mc:Choice>
    <mc:Fallback xmlns="">
      <p:transition spd="slow" advTm="10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390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0"/>
    </mc:Choice>
    <mc:Fallback xmlns="">
      <p:transition spd="slow" advTm="11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0070C0"/>
                </a:solidFill>
                <a:latin typeface="Maiandra GD" panose="020E0502030308020204" pitchFamily="34" charset="0"/>
              </a:rPr>
              <a:t>En faisant 10 tours de stade, Souhail a parcouru 2 500 m.</a:t>
            </a:r>
          </a:p>
          <a:p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mesure 1 tour de stade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8"/>
    </mc:Choice>
    <mc:Fallback xmlns="">
      <p:transition spd="slow" advTm="15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7932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 m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1"/>
    </mc:Choice>
    <mc:Fallback xmlns="">
      <p:transition spd="slow" advTm="10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4"/>
    </mc:Choice>
    <mc:Fallback xmlns="">
      <p:transition spd="slow" advTm="10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5 500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"/>
    </mc:Choice>
    <mc:Fallback xmlns="">
      <p:transition spd="slow" advTm="11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11 200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0"/>
    </mc:Choice>
    <mc:Fallback xmlns="">
      <p:transition spd="slow" advTm="1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90 100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9"/>
    </mc:Choice>
    <mc:Fallback xmlns="">
      <p:transition spd="slow" advTm="10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2 100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6"/>
    </mc:Choice>
    <mc:Fallback xmlns="">
      <p:transition spd="slow" advTm="11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157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par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Jérôme</cp:lastModifiedBy>
  <cp:revision>148</cp:revision>
  <dcterms:created xsi:type="dcterms:W3CDTF">2013-01-27T09:55:18Z</dcterms:created>
  <dcterms:modified xsi:type="dcterms:W3CDTF">2020-05-20T10:41:07Z</dcterms:modified>
</cp:coreProperties>
</file>