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5" r:id="rId22"/>
    <p:sldId id="26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8 350 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1"/>
    </mc:Choice>
    <mc:Fallback xmlns="">
      <p:transition spd="slow" advTm="12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"/>
    </mc:Choice>
    <mc:Fallback xmlns="">
      <p:transition spd="slow" advTm="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7"/>
    </mc:Choice>
    <mc:Fallback xmlns="">
      <p:transition spd="slow" advTm="1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3"/>
    </mc:Choice>
    <mc:Fallback xmlns="">
      <p:transition spd="slow" advTm="10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4"/>
    </mc:Choice>
    <mc:Fallback xmlns="">
      <p:transition spd="slow" advTm="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"/>
    </mc:Choice>
    <mc:Fallback xmlns="">
      <p:transition spd="slow" advTm="9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9 040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6"/>
    </mc:Choice>
    <mc:Fallback xmlns="">
      <p:transition spd="slow" advTm="10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"/>
    </mc:Choice>
    <mc:Fallback xmlns=""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9"/>
    </mc:Choice>
    <mc:Fallback xmlns="">
      <p:transition spd="slow" advTm="1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8"/>
    </mc:Choice>
    <mc:Fallback xmlns="">
      <p:transition spd="slow" advTm="11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">
            <a:extLst>
              <a:ext uri="{FF2B5EF4-FFF2-40B4-BE49-F238E27FC236}">
                <a16:creationId xmlns:a16="http://schemas.microsoft.com/office/drawing/2014/main" id="{13446F89-4E46-497B-9579-24D6C77B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555671" cy="64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7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"/>
    </mc:Choice>
    <mc:Fallback xmlns="">
      <p:transition spd="slow" advTm="9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Camélia a acheté 50 bonbons, qu’elle partage en 10 paquets.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Camélia met-elle de bonbons dans chaque paquet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2"/>
    </mc:Choice>
    <mc:Fallback xmlns="">
      <p:transition spd="slow" advTm="16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6813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bonbons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2"/>
    </mc:Choice>
    <mc:Fallback xmlns="">
      <p:transition spd="slow" advTm="12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6"/>
    </mc:Choice>
    <mc:Fallback xmlns="">
      <p:transition spd="slow" advTm="10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8"/>
    </mc:Choice>
    <mc:Fallback xmlns="">
      <p:transition spd="slow" advTm="11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920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"/>
    </mc:Choice>
    <mc:Fallback xmlns="">
      <p:transition spd="slow" advTm="10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2"/>
    </mc:Choice>
    <mc:Fallback xmlns="">
      <p:transition spd="slow" advTm="10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5"/>
    </mc:Choice>
    <mc:Fallback xmlns="">
      <p:transition spd="slow" advTm="11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0"/>
    </mc:Choice>
    <mc:Fallback xmlns="">
      <p:transition spd="slow" advTm="1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160</Words>
  <Application>Microsoft Office PowerPoint</Application>
  <PresentationFormat>Affichage à l'écran (4:3)</PresentationFormat>
  <Paragraphs>79</Paragraphs>
  <Slides>22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Maiandra GD</vt:lpstr>
      <vt:lpstr>Thème Office</vt:lpstr>
      <vt:lpstr>Diviser par 10, 100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Jérôme</cp:lastModifiedBy>
  <cp:revision>148</cp:revision>
  <dcterms:created xsi:type="dcterms:W3CDTF">2013-01-27T09:55:18Z</dcterms:created>
  <dcterms:modified xsi:type="dcterms:W3CDTF">2020-05-21T20:20:38Z</dcterms:modified>
</cp:coreProperties>
</file>